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8000"/>
    <a:srgbClr val="00CC00"/>
    <a:srgbClr val="33CC33"/>
    <a:srgbClr val="B2F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E84F22-3A79-597A-D363-2D2E546B8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37D3A6-59E9-3FB5-87EC-0D7C6FA5B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58767A-0325-40E5-0C28-DA0BEFD2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9B49B9-6824-4F78-122F-86E7C464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2EE198-DF3B-6A07-8F71-F46E5456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390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F2FA88-BE56-217F-DFEF-CA47FE8C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B43E8E-29AE-DD79-ACA1-E313F2917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A392BB-4E72-FD09-D423-D225EED4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3B485C-52AC-3EC3-D0A7-E020D24E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0A747C-4534-0D19-071A-AA7EB646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5379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240493-D808-032C-8F9E-B73201EED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BA4696-04CA-9864-1B5F-F2F18E497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D67D72-F760-6EEE-8E6E-0D510D0A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B3E351-8CC9-CCBF-329C-18102197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7ADAAD-5697-867A-2377-8DCEB64B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2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035B45-5F4D-DA1D-787D-2323D0DC1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33238-900A-78E6-51B6-6D0387CA6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78736FE-03CF-FB12-9FC7-C021524D8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B5BBE1-8DDD-D192-3E20-E18BF3928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248A473-78FF-FF5E-1C21-700E30202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09B4791-D0ED-F0F7-F4A6-FC804715D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937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FA7A50-0C38-E354-C3BA-CF4C924A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BF695E-615C-197F-FB6A-F373DD907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434D575-715F-95E4-5363-C1B827609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CDF512A-576B-8370-9F2D-1672A648D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ECA0002-0D92-5314-00A6-D2F7F85A1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DF4C5CD-7729-FFF4-25BC-94612719F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7734BDB-3B8D-0732-117C-9CFCCEED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9BE52E0-00A9-0E8E-2F59-17155799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508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D8B5AB-83B1-4CDF-6141-923B6132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CA2E438-327F-F143-B5F6-0D8E811F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94619EA-4FBC-0785-3EA0-165A70F2C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A17416-B6F8-ACAD-B60D-59CA6B64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85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19701FC-A7FE-0628-D559-18C49425E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38B92E8-1E66-4B76-FE7D-DC3ABCF22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8F5C52-D113-7E12-1ABD-DC00A40E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06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BB0118-B35B-05EC-0653-5AC9B4C6B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61E931-42F2-78C8-9D93-27D34A3BA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6FD454-CE7E-BE84-03B6-7F2E44417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FB4A07-D2AE-AFD8-3BCE-FAA1C2275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F33835-793A-1142-0A4D-E6F7B1CE4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B7B243-66F6-B49D-6BB6-FCF75BB6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8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9C5134-247A-CA7F-4A57-FB95C1ED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891DC9-0368-EC92-07CE-90C140632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5EB1B2-404F-823A-308B-6CBC61108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66B3C72-D49E-8EEC-CAA2-E3D5ACA6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2E226E-DE3C-F951-97C4-B3326638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2991DE5-972D-12C0-A08D-84283F36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09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76AC88-D9BA-F99B-6406-93FD361F3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7150936-8BD0-2D9A-20C8-C9EDF6F50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26EE4-B6E5-B6BF-0D9F-2BF68B6F5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91F4F3-1BF6-1111-061A-68AECF38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3ACC2B-FFA7-0D8E-FF49-FA761076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11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D927E27-21CE-425C-5E0C-56F0007653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D749150-F996-1FD5-8190-2718650B8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30F21C-BB83-95C2-DDBA-F03B4525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86E574-243A-CE69-9AFC-CC51F3FA5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E80460-444D-0682-DCBD-8576E8A4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60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0D093A1-73FF-ED06-4D28-69A08C536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1CE3FE-1860-C291-5263-0B0B39EAE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87F222-77A8-DC66-A63C-FE091BA69F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32F28-0F5C-406C-BABA-B441EB15B165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162678-7377-B7CF-7748-482A7B83D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73513F-8318-D20F-CA09-E1A4EC135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E3885-9A61-4F14-A138-054C60F5D7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89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" Type="http://schemas.openxmlformats.org/officeDocument/2006/relationships/image" Target="../media/image1.jpe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microsoft.com/office/2007/relationships/hdphoto" Target="../media/hdphoto6.wdp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fondo tovaglia a scacchi verde 3670227 Stock Photo su Vecteezy">
            <a:extLst>
              <a:ext uri="{FF2B5EF4-FFF2-40B4-BE49-F238E27FC236}">
                <a16:creationId xmlns:a16="http://schemas.microsoft.com/office/drawing/2014/main" id="{0290BA84-F688-8111-9BD9-0519A736D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5" b="868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5 motivi per mangiare i finocchi… senza essere infinocchiati! –  Psicoalimentazione">
            <a:extLst>
              <a:ext uri="{FF2B5EF4-FFF2-40B4-BE49-F238E27FC236}">
                <a16:creationId xmlns:a16="http://schemas.microsoft.com/office/drawing/2014/main" id="{140CF82A-4284-207E-4525-DC1B4FA78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6" b="93536" l="10000" r="90000">
                        <a14:foregroundMark x1="59609" y1="91381" x2="63672" y2="90494"/>
                        <a14:foregroundMark x1="72344" y1="93536" x2="79453" y2="92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80" y="4371013"/>
            <a:ext cx="4111536" cy="253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Gustose barrette proteiche e muesli con noci e frutta secca che cadono su sfondo  bianco | Foto Premium">
            <a:extLst>
              <a:ext uri="{FF2B5EF4-FFF2-40B4-BE49-F238E27FC236}">
                <a16:creationId xmlns:a16="http://schemas.microsoft.com/office/drawing/2014/main" id="{5997CD36-BB57-882B-1339-85DEAA42B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0" b="92100" l="9786" r="89786">
                        <a14:foregroundMark x1="28930" y1="3600" x2="30336" y2="4300"/>
                        <a14:foregroundMark x1="33150" y1="11450" x2="36147" y2="16050"/>
                        <a14:foregroundMark x1="30214" y1="33100" x2="34557" y2="40000"/>
                        <a14:foregroundMark x1="28930" y1="47150" x2="29664" y2="46600"/>
                        <a14:foregroundMark x1="29664" y1="54050" x2="31254" y2="52200"/>
                        <a14:foregroundMark x1="27217" y1="55050" x2="25810" y2="54900"/>
                        <a14:foregroundMark x1="45810" y1="55200" x2="46667" y2="54200"/>
                        <a14:foregroundMark x1="50887" y1="49450" x2="52477" y2="47450"/>
                        <a14:foregroundMark x1="58043" y1="42000" x2="59817" y2="40000"/>
                        <a14:foregroundMark x1="66483" y1="52900" x2="67339" y2="52600"/>
                        <a14:foregroundMark x1="63303" y1="35700" x2="65627" y2="37000"/>
                        <a14:foregroundMark x1="59266" y1="32950" x2="63303" y2="30950"/>
                        <a14:foregroundMark x1="64220" y1="26250" x2="64220" y2="26250"/>
                        <a14:foregroundMark x1="47890" y1="27250" x2="47890" y2="25400"/>
                        <a14:foregroundMark x1="53150" y1="15200" x2="54557" y2="11750"/>
                        <a14:foregroundMark x1="38777" y1="5600" x2="39633" y2="4000"/>
                        <a14:foregroundMark x1="31743" y1="1450" x2="32661" y2="1150"/>
                        <a14:foregroundMark x1="45810" y1="1000" x2="45810" y2="1000"/>
                        <a14:foregroundMark x1="45994" y1="850" x2="45994" y2="850"/>
                        <a14:foregroundMark x1="39817" y1="7150" x2="42080" y2="6900"/>
                        <a14:foregroundMark x1="42446" y1="9900" x2="42630" y2="12350"/>
                        <a14:foregroundMark x1="31927" y1="26250" x2="34924" y2="26400"/>
                        <a14:foregroundMark x1="23670" y1="21950" x2="23364" y2="23800"/>
                        <a14:foregroundMark x1="42997" y1="32550" x2="46667" y2="31400"/>
                        <a14:foregroundMark x1="42080" y1="54050" x2="45076" y2="54200"/>
                        <a14:foregroundMark x1="32294" y1="90050" x2="42202" y2="92100"/>
                        <a14:foregroundMark x1="42202" y1="92100" x2="46850" y2="90900"/>
                        <a14:foregroundMark x1="25076" y1="54000" x2="23914" y2="54950"/>
                        <a14:backgroundMark x1="22813" y1="76250" x2="36697" y2="75400"/>
                        <a14:backgroundMark x1="51988" y1="9100" x2="61468" y2="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8818" r="16695" b="4189"/>
          <a:stretch/>
        </p:blipFill>
        <p:spPr bwMode="auto">
          <a:xfrm>
            <a:off x="90405" y="2384691"/>
            <a:ext cx="2999398" cy="451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F7A3B7C-AE30-4AD1-8CC0-C10E9348F175}"/>
              </a:ext>
            </a:extLst>
          </p:cNvPr>
          <p:cNvSpPr/>
          <p:nvPr/>
        </p:nvSpPr>
        <p:spPr>
          <a:xfrm>
            <a:off x="3347362" y="2384691"/>
            <a:ext cx="5497274" cy="184665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3300"/>
                </a:solidFill>
              </a:rPr>
              <a:t>AlimentiAMO</a:t>
            </a:r>
            <a:r>
              <a:rPr lang="it-I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it-IT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una m</a:t>
            </a:r>
            <a:r>
              <a:rPr lang="it-IT" sz="5400" b="1" cap="none" spc="0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erenda sana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5308400-8118-8CA9-0D11-022784115AD2}"/>
              </a:ext>
            </a:extLst>
          </p:cNvPr>
          <p:cNvSpPr/>
          <p:nvPr/>
        </p:nvSpPr>
        <p:spPr>
          <a:xfrm>
            <a:off x="1389390" y="4149216"/>
            <a:ext cx="9413219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Scuola dell’infanzia - Scuola primaria</a:t>
            </a:r>
          </a:p>
        </p:txBody>
      </p:sp>
      <p:pic>
        <p:nvPicPr>
          <p:cNvPr id="2056" name="Picture 8" descr="Cuore Frutta Cibo - Immagini gratis su Pixabay - Pixabay">
            <a:extLst>
              <a:ext uri="{FF2B5EF4-FFF2-40B4-BE49-F238E27FC236}">
                <a16:creationId xmlns:a16="http://schemas.microsoft.com/office/drawing/2014/main" id="{ABC53FA3-867B-83E8-6A06-6661B32F5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26" y="4507583"/>
            <a:ext cx="2123657" cy="234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Yogurt Bianco Vettoriali, Illustrazioni e Clipart">
            <a:extLst>
              <a:ext uri="{FF2B5EF4-FFF2-40B4-BE49-F238E27FC236}">
                <a16:creationId xmlns:a16="http://schemas.microsoft.com/office/drawing/2014/main" id="{2D472735-DB5D-517D-7F45-A846828C07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70" t="26431" r="8939" b="27921"/>
          <a:stretch/>
        </p:blipFill>
        <p:spPr bwMode="auto">
          <a:xfrm>
            <a:off x="7975392" y="114210"/>
            <a:ext cx="1951472" cy="215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ane tostato e marmellata di fragole su sfondo bianco 2046740 Arte  vettoriale a Vecteezy">
            <a:extLst>
              <a:ext uri="{FF2B5EF4-FFF2-40B4-BE49-F238E27FC236}">
                <a16:creationId xmlns:a16="http://schemas.microsoft.com/office/drawing/2014/main" id="{5382361D-466E-F771-1875-EABEAE615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35" b="99898" l="0" r="99133">
                        <a14:foregroundMark x1="15728" y1="2449" x2="13211" y2="4458"/>
                        <a14:foregroundMark x1="10951" y1="7689" x2="9288" y2="11939"/>
                        <a14:foregroundMark x1="9288" y1="11939" x2="8173" y2="18878"/>
                        <a14:foregroundMark x1="8173" y1="18878" x2="8359" y2="27041"/>
                        <a14:foregroundMark x1="8359" y1="27041" x2="8916" y2="28367"/>
                        <a14:foregroundMark x1="9102" y1="28980" x2="4830" y2="49286"/>
                        <a14:foregroundMark x1="1920" y1="55102" x2="0" y2="62245"/>
                        <a14:foregroundMark x1="0" y1="62245" x2="1734" y2="65816"/>
                        <a14:foregroundMark x1="18514" y1="89286" x2="27988" y2="99898"/>
                        <a14:foregroundMark x1="13802" y1="5241" x2="16594" y2="2755"/>
                        <a14:foregroundMark x1="16594" y1="2755" x2="27121" y2="1735"/>
                        <a14:foregroundMark x1="27121" y1="1735" x2="35728" y2="4490"/>
                        <a14:foregroundMark x1="13375" y1="4694" x2="11393" y2="7551"/>
                        <a14:foregroundMark x1="62539" y1="14796" x2="60767" y2="8865"/>
                        <a14:foregroundMark x1="60839" y1="7302" x2="60991" y2="6837"/>
                        <a14:foregroundMark x1="61238" y1="7041" x2="72693" y2="4184"/>
                        <a14:foregroundMark x1="73127" y1="4286" x2="80805" y2="4490"/>
                        <a14:foregroundMark x1="82043" y1="4490" x2="92012" y2="5408"/>
                        <a14:foregroundMark x1="92198" y1="5612" x2="96409" y2="9082"/>
                        <a14:foregroundMark x1="96409" y1="9082" x2="94118" y2="14796"/>
                        <a14:foregroundMark x1="62601" y1="15102" x2="58452" y2="29184"/>
                        <a14:foregroundMark x1="58452" y1="29184" x2="58266" y2="31531"/>
                        <a14:foregroundMark x1="58204" y1="31429" x2="57585" y2="56327"/>
                        <a14:foregroundMark x1="57461" y1="55918" x2="57399" y2="78265"/>
                        <a14:foregroundMark x1="57833" y1="78265" x2="57399" y2="86429"/>
                        <a14:foregroundMark x1="57399" y1="86429" x2="60557" y2="92857"/>
                        <a14:foregroundMark x1="60557" y1="92857" x2="63344" y2="94388"/>
                        <a14:foregroundMark x1="94056" y1="15306" x2="98390" y2="32959"/>
                        <a14:foregroundMark x1="98390" y1="32959" x2="98700" y2="40408"/>
                        <a14:foregroundMark x1="96842" y1="22347" x2="98700" y2="32245"/>
                        <a14:foregroundMark x1="62539" y1="95102" x2="68854" y2="94898"/>
                        <a14:foregroundMark x1="68854" y1="94898" x2="70944" y2="95113"/>
                        <a14:foregroundMark x1="78564" y1="94898" x2="94613" y2="94898"/>
                        <a14:foregroundMark x1="94613" y1="94592" x2="99133" y2="86939"/>
                        <a14:foregroundMark x1="99133" y1="86939" x2="98700" y2="79286"/>
                        <a14:foregroundMark x1="68793" y1="21939" x2="71207" y2="37347"/>
                        <a14:foregroundMark x1="71207" y1="37347" x2="87307" y2="48673"/>
                        <a14:foregroundMark x1="87307" y1="48673" x2="88978" y2="43469"/>
                        <a14:foregroundMark x1="74985" y1="56224" x2="75913" y2="67143"/>
                        <a14:foregroundMark x1="75913" y1="67143" x2="89040" y2="74184"/>
                        <a14:foregroundMark x1="89040" y1="74184" x2="90960" y2="66224"/>
                        <a14:foregroundMark x1="69907" y1="87857" x2="95666" y2="86122"/>
                        <a14:foregroundMark x1="71331" y1="94898" x2="79876" y2="95204"/>
                        <a14:foregroundMark x1="72632" y1="54082" x2="91269" y2="53163"/>
                        <a14:foregroundMark x1="77771" y1="47449" x2="79443" y2="59184"/>
                        <a14:foregroundMark x1="79876" y1="48265" x2="85820" y2="48265"/>
                        <a14:foregroundMark x1="81300" y1="48163" x2="72508" y2="56735"/>
                        <a14:foregroundMark x1="72508" y1="56735" x2="72879" y2="85714"/>
                        <a14:foregroundMark x1="72879" y1="85714" x2="90836" y2="74490"/>
                        <a14:foregroundMark x1="90836" y1="74490" x2="93932" y2="36837"/>
                        <a14:foregroundMark x1="93932" y1="36837" x2="87430" y2="19694"/>
                        <a14:foregroundMark x1="87430" y1="19694" x2="75108" y2="13469"/>
                        <a14:foregroundMark x1="75108" y1="13469" x2="64396" y2="29388"/>
                        <a14:foregroundMark x1="64396" y1="29388" x2="59690" y2="73265"/>
                        <a14:backgroundMark x1="10940" y1="6914" x2="10712" y2="7449"/>
                        <a14:backgroundMark x1="10836" y1="6429" x2="10712" y2="7755"/>
                        <a14:backgroundMark x1="79938" y1="96939" x2="79259" y2="96779"/>
                        <a14:backgroundMark x1="60557" y1="7143" x2="60248" y2="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03" y="4690165"/>
            <a:ext cx="3546090" cy="215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anino isolato con sfondo bianco | Foto Premium">
            <a:extLst>
              <a:ext uri="{FF2B5EF4-FFF2-40B4-BE49-F238E27FC236}">
                <a16:creationId xmlns:a16="http://schemas.microsoft.com/office/drawing/2014/main" id="{4836B7A6-D184-6F36-A016-2EDD92157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60050" y1="50750" x2="61900" y2="5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04" t="26697" r="19313" b="29821"/>
          <a:stretch/>
        </p:blipFill>
        <p:spPr bwMode="auto">
          <a:xfrm>
            <a:off x="0" y="-40419"/>
            <a:ext cx="3948249" cy="269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64E7413-FB3F-CFCF-488B-C9687305CBE9}"/>
              </a:ext>
            </a:extLst>
          </p:cNvPr>
          <p:cNvSpPr/>
          <p:nvPr/>
        </p:nvSpPr>
        <p:spPr>
          <a:xfrm>
            <a:off x="-3050" y="1307473"/>
            <a:ext cx="12188952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IV C.D. C.N.CESARO</a:t>
            </a:r>
          </a:p>
          <a:p>
            <a:pPr algn="ctr"/>
            <a:r>
              <a:rPr lang="it-IT" sz="24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D.S. PROF.SSA MARIA PISCIUNERI</a:t>
            </a:r>
          </a:p>
        </p:txBody>
      </p:sp>
      <p:pic>
        <p:nvPicPr>
          <p:cNvPr id="1028" name="Picture 4" descr="cracker quadrati isolati su uno sfondo bianco 2143218 Stock Photo su  Vecteezy">
            <a:extLst>
              <a:ext uri="{FF2B5EF4-FFF2-40B4-BE49-F238E27FC236}">
                <a16:creationId xmlns:a16="http://schemas.microsoft.com/office/drawing/2014/main" id="{E3E06288-7F13-CA16-EA21-152F06144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4252">
                        <a14:foregroundMark x1="91020" y1="33418" x2="90510" y2="39592"/>
                        <a14:foregroundMark x1="93503" y1="34133" x2="94252" y2="33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52" t="19065" r="5460" b="22150"/>
          <a:stretch/>
        </p:blipFill>
        <p:spPr bwMode="auto">
          <a:xfrm rot="6444853">
            <a:off x="8330979" y="1283297"/>
            <a:ext cx="4795179" cy="222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sa succede se mangiamo le carote crude">
            <a:extLst>
              <a:ext uri="{FF2B5EF4-FFF2-40B4-BE49-F238E27FC236}">
                <a16:creationId xmlns:a16="http://schemas.microsoft.com/office/drawing/2014/main" id="{52530FB6-4F96-5BE1-1BFD-F66A2BE6F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2000" l="5000" r="97400">
                        <a14:foregroundMark x1="8600" y1="69000" x2="9600" y2="69000"/>
                        <a14:foregroundMark x1="5000" y1="92000" x2="11400" y2="86667"/>
                        <a14:foregroundMark x1="91400" y1="48667" x2="93600" y2="47333"/>
                        <a14:foregroundMark x1="97400" y1="50000" x2="97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725">
            <a:off x="3552750" y="5429947"/>
            <a:ext cx="2830070" cy="169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249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MAZZEI</dc:creator>
  <cp:lastModifiedBy>Utente</cp:lastModifiedBy>
  <cp:revision>4</cp:revision>
  <dcterms:created xsi:type="dcterms:W3CDTF">2023-10-22T17:52:38Z</dcterms:created>
  <dcterms:modified xsi:type="dcterms:W3CDTF">2023-11-30T22:18:13Z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2023-10-22T18:30:09Z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fd755975-ad75-41b6-83e3-db1ab7533129</vt:lpwstr>
  </property>
  <property fmtid="{D5CDD505-2E9C-101B-9397-08002B2CF9AE}" pid="8" name="MSIP_Label_2ad0b24d-6422-44b0-b3de-abb3a9e8c81a_ContentBits">
    <vt:lpwstr>0</vt:lpwstr>
  </property>
</Properties>
</file>