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4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6AB1D6-11DC-27A8-0F42-1CD1E7971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042CC6E-A503-6DD6-BC41-A989E5165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00DF6E-BE02-6F08-EF5B-0191B912B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F2EA73-4806-6D53-FF23-C47BF295C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96F3F9-314F-1FA0-4C83-74E6EC764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9562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2EF558-AB4E-63B2-B243-27FD5950B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A5C8CF-B37A-210C-FAB1-032548CEF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E6C592-6BB1-168F-C831-1116362EE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C523A9-F036-8883-B2E7-E33DFE16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30B996-B8F9-D43A-55C5-6E58CE053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936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316ADB-ECAF-D51D-F81B-927DED9AC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F36B70-E87F-3A6D-E610-2DC74CED0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5EF439-882F-C3C1-5A83-DE3E891F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7CC104-FE3B-4BF9-78B0-1E1C9C2ED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311884-E6CC-D4DC-886F-A0BFC89E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7546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A695A7-781F-5A61-09EC-381D75EE4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472717-5944-4849-0E81-A89A714A92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B98DFD8-EB8D-64E0-8794-CE189D54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F3A0E3A-271D-2EB5-DCBE-1E6950CB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E099F4-92FE-8C9B-6769-D94D1352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171739-AEFF-7790-421D-420C984B8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8918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E42E01-7BAB-E543-FC7F-04BBBB96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33E6166-1AB9-4FE0-6BD9-99F6DBDF0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82A5B4A-68CC-4BAC-1906-F98D8016A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376CAD2-840F-02DA-A1AB-C29054C72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CE51150-5DCD-CD4F-90FD-E7B78BB34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F043781-4AD0-0569-93FA-C5BFC9584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C5878C2-BC0B-18F2-029E-A9121134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B9DAD65-71F5-99C2-E663-1598CB2BE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9389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E7DEAF-0C52-16FC-9A7D-AA387C5C9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2495EE3-5197-1D4A-9EC7-3FCC20C5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8D0F292-8C95-5A2A-E013-C8EDB1D5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39A9C0B-490A-9E7B-919E-30814A8D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90839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23FFC4C-4960-1907-2789-7DBFECD2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D152FD8-55FB-4295-6DEF-EE978FF1E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C3C446-C768-505D-EA20-93D4F0AD5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1161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5D81A-EB06-B3FB-8122-4DA9AA7D9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35E25D-D351-547A-0430-E0A5DE31F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6D695E6-F609-61BF-90BF-25D428D2F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FAA62CD-D5D5-5767-33CF-0140D448E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40590B-3EF0-C893-BBC6-D1EC8F632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F39772-8423-6A8B-FE61-65AA07CE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648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93F369-64C2-7711-2900-B3E279ED5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90D605D-B9E4-572A-3C19-3970D23C1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A37E5C3-0F66-9242-B314-93375C733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C7D8483-9189-D91C-5D94-7D4407FB7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12AE8-96A4-BE0A-37F0-7E74F9339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D7CA7E-B058-8D6C-831A-CD465FAD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81081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34B990-37A9-032E-14F1-60FEA7A44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6ADF752-4675-7EDC-F239-E86876ADE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DD62A0-DEB3-C5AB-EFBA-273F56233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4DB472-43DD-C8A7-0A0D-271D19E73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16B63D-F6D9-5370-2342-C0144677B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2013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85062C6-453E-51AB-CA9C-57E6FBE8C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AF4402-D41D-B6E7-DF42-7C5795AC4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2EF92F-0B22-59E9-1157-6E85515D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EA9FE3-F502-5999-8422-99882719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46320C-E4B9-9EAB-2375-45F17712A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41929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DBCBCF2-C5EB-E5ED-795E-009131BC2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980D3B-8A51-4DFA-00F4-2C050EFFF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DA3EE2-1C16-E77E-39D9-7692A46C7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0CF6C-748E-4B7A-BC8B-3011EF78ED13}" type="datetime1">
              <a:rPr lang="en-US" smtClean="0"/>
              <a:pPr/>
              <a:t>10/24/2023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9DDE5B-557C-E624-AFB3-4897C7C089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02E1AF-6D20-0EB2-7A1B-8AA1E31D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3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hyperlink" Target="https://www.wired.it/attualita/ambiente/2017/11/10/plastica-riciclo-itali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 mano tiene un pezzo di gesso bianco sullo sfondo di un bordo di gesso  nero vuoto | Foto Premium">
            <a:extLst>
              <a:ext uri="{FF2B5EF4-FFF2-40B4-BE49-F238E27FC236}">
                <a16:creationId xmlns:a16="http://schemas.microsoft.com/office/drawing/2014/main" id="{A88B3BBA-9395-9CAB-2311-57DC61FB1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8" b="98876" l="9744" r="92812">
                        <a14:foregroundMark x1="76358" y1="89663" x2="79393" y2="99101"/>
                        <a14:foregroundMark x1="88978" y1="96180" x2="92812" y2="98876"/>
                        <a14:foregroundMark x1="70447" y1="54607" x2="69010" y2="54157"/>
                        <a14:foregroundMark x1="70128" y1="57303" x2="69169" y2="56404"/>
                        <a14:foregroundMark x1="69489" y1="59101" x2="66294" y2="55056"/>
                        <a14:backgroundMark x1="61182" y1="19775" x2="53994" y2="26292"/>
                        <a14:backgroundMark x1="53994" y1="26292" x2="49681" y2="57978"/>
                        <a14:backgroundMark x1="49681" y1="57978" x2="52875" y2="76180"/>
                        <a14:backgroundMark x1="69489" y1="89213" x2="58946" y2="77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09" t="36093" r="4776"/>
          <a:stretch/>
        </p:blipFill>
        <p:spPr bwMode="auto">
          <a:xfrm>
            <a:off x="9744570" y="4227872"/>
            <a:ext cx="244743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2D60951-4711-BA92-6686-2DC7CEF39AA2}"/>
              </a:ext>
            </a:extLst>
          </p:cNvPr>
          <p:cNvSpPr txBox="1"/>
          <p:nvPr/>
        </p:nvSpPr>
        <p:spPr>
          <a:xfrm>
            <a:off x="966589" y="222728"/>
            <a:ext cx="10258821" cy="1111481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6600" b="1" dirty="0">
                <a:solidFill>
                  <a:schemeClr val="tx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MERENDA SOSTENIBILE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21DABF8-0CD6-EC28-61EB-7FF5D7ABB686}"/>
              </a:ext>
            </a:extLst>
          </p:cNvPr>
          <p:cNvSpPr txBox="1"/>
          <p:nvPr/>
        </p:nvSpPr>
        <p:spPr>
          <a:xfrm>
            <a:off x="3048" y="1392402"/>
            <a:ext cx="5560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latin typeface="Posterama" panose="020B0504020200020000" pitchFamily="34" charset="0"/>
                <a:cs typeface="Posterama" panose="020B0504020200020000" pitchFamily="34" charset="0"/>
              </a:rPr>
              <a:t>NO IMBALLAGGI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83ADDE1-A385-6EA6-F6AE-D262297950D8}"/>
              </a:ext>
            </a:extLst>
          </p:cNvPr>
          <p:cNvSpPr txBox="1"/>
          <p:nvPr/>
        </p:nvSpPr>
        <p:spPr>
          <a:xfrm>
            <a:off x="6628814" y="1391167"/>
            <a:ext cx="5560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latin typeface="Posterama" panose="020B0504020200020000" pitchFamily="34" charset="0"/>
                <a:cs typeface="Posterama" panose="020B0504020200020000" pitchFamily="34" charset="0"/>
              </a:rPr>
              <a:t>PLASTIC FREE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955D5DC5-4A64-C179-ED0C-9A4B96DB6C51}"/>
              </a:ext>
            </a:extLst>
          </p:cNvPr>
          <p:cNvSpPr/>
          <p:nvPr/>
        </p:nvSpPr>
        <p:spPr>
          <a:xfrm>
            <a:off x="2772048" y="2105863"/>
            <a:ext cx="3040806" cy="2644878"/>
          </a:xfrm>
          <a:custGeom>
            <a:avLst/>
            <a:gdLst>
              <a:gd name="connsiteX0" fmla="*/ 0 w 3040806"/>
              <a:gd name="connsiteY0" fmla="*/ 1322439 h 2644878"/>
              <a:gd name="connsiteX1" fmla="*/ 1520403 w 3040806"/>
              <a:gd name="connsiteY1" fmla="*/ 0 h 2644878"/>
              <a:gd name="connsiteX2" fmla="*/ 3040806 w 3040806"/>
              <a:gd name="connsiteY2" fmla="*/ 1322439 h 2644878"/>
              <a:gd name="connsiteX3" fmla="*/ 1520403 w 3040806"/>
              <a:gd name="connsiteY3" fmla="*/ 2644878 h 2644878"/>
              <a:gd name="connsiteX4" fmla="*/ 0 w 3040806"/>
              <a:gd name="connsiteY4" fmla="*/ 1322439 h 264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0806" h="2644878" fill="none" extrusionOk="0">
                <a:moveTo>
                  <a:pt x="0" y="1322439"/>
                </a:moveTo>
                <a:cubicBezTo>
                  <a:pt x="-120126" y="569851"/>
                  <a:pt x="661711" y="20601"/>
                  <a:pt x="1520403" y="0"/>
                </a:cubicBezTo>
                <a:cubicBezTo>
                  <a:pt x="2291068" y="-46192"/>
                  <a:pt x="3173531" y="561700"/>
                  <a:pt x="3040806" y="1322439"/>
                </a:cubicBezTo>
                <a:cubicBezTo>
                  <a:pt x="2984945" y="1955975"/>
                  <a:pt x="2369170" y="2682736"/>
                  <a:pt x="1520403" y="2644878"/>
                </a:cubicBezTo>
                <a:cubicBezTo>
                  <a:pt x="804765" y="2682319"/>
                  <a:pt x="-29601" y="2075826"/>
                  <a:pt x="0" y="1322439"/>
                </a:cubicBezTo>
                <a:close/>
              </a:path>
              <a:path w="3040806" h="2644878" stroke="0" extrusionOk="0">
                <a:moveTo>
                  <a:pt x="0" y="1322439"/>
                </a:moveTo>
                <a:cubicBezTo>
                  <a:pt x="-25334" y="745389"/>
                  <a:pt x="681176" y="20717"/>
                  <a:pt x="1520403" y="0"/>
                </a:cubicBezTo>
                <a:cubicBezTo>
                  <a:pt x="2407303" y="-25003"/>
                  <a:pt x="3146547" y="540388"/>
                  <a:pt x="3040806" y="1322439"/>
                </a:cubicBezTo>
                <a:cubicBezTo>
                  <a:pt x="3170946" y="2023505"/>
                  <a:pt x="2358888" y="2672419"/>
                  <a:pt x="1520403" y="2644878"/>
                </a:cubicBezTo>
                <a:cubicBezTo>
                  <a:pt x="702818" y="2679904"/>
                  <a:pt x="-37891" y="2013674"/>
                  <a:pt x="0" y="1322439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63477992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873E9419-917E-C97B-E79B-910A6DA458BA}"/>
              </a:ext>
            </a:extLst>
          </p:cNvPr>
          <p:cNvSpPr/>
          <p:nvPr/>
        </p:nvSpPr>
        <p:spPr>
          <a:xfrm>
            <a:off x="3049" y="3984595"/>
            <a:ext cx="3546396" cy="2787370"/>
          </a:xfrm>
          <a:custGeom>
            <a:avLst/>
            <a:gdLst>
              <a:gd name="connsiteX0" fmla="*/ 0 w 3546396"/>
              <a:gd name="connsiteY0" fmla="*/ 1393685 h 2787370"/>
              <a:gd name="connsiteX1" fmla="*/ 1773198 w 3546396"/>
              <a:gd name="connsiteY1" fmla="*/ 0 h 2787370"/>
              <a:gd name="connsiteX2" fmla="*/ 3546396 w 3546396"/>
              <a:gd name="connsiteY2" fmla="*/ 1393685 h 2787370"/>
              <a:gd name="connsiteX3" fmla="*/ 1773198 w 3546396"/>
              <a:gd name="connsiteY3" fmla="*/ 2787370 h 2787370"/>
              <a:gd name="connsiteX4" fmla="*/ 0 w 3546396"/>
              <a:gd name="connsiteY4" fmla="*/ 1393685 h 278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6396" h="2787370" fill="none" extrusionOk="0">
                <a:moveTo>
                  <a:pt x="0" y="1393685"/>
                </a:moveTo>
                <a:cubicBezTo>
                  <a:pt x="-203594" y="586305"/>
                  <a:pt x="724276" y="75492"/>
                  <a:pt x="1773198" y="0"/>
                </a:cubicBezTo>
                <a:cubicBezTo>
                  <a:pt x="2731482" y="-14070"/>
                  <a:pt x="3593468" y="613201"/>
                  <a:pt x="3546396" y="1393685"/>
                </a:cubicBezTo>
                <a:cubicBezTo>
                  <a:pt x="3532989" y="2140156"/>
                  <a:pt x="2800759" y="2988727"/>
                  <a:pt x="1773198" y="2787370"/>
                </a:cubicBezTo>
                <a:cubicBezTo>
                  <a:pt x="923649" y="2826532"/>
                  <a:pt x="-122813" y="2258921"/>
                  <a:pt x="0" y="1393685"/>
                </a:cubicBezTo>
                <a:close/>
              </a:path>
              <a:path w="3546396" h="2787370" stroke="0" extrusionOk="0">
                <a:moveTo>
                  <a:pt x="0" y="1393685"/>
                </a:moveTo>
                <a:cubicBezTo>
                  <a:pt x="-33809" y="828574"/>
                  <a:pt x="794889" y="44310"/>
                  <a:pt x="1773198" y="0"/>
                </a:cubicBezTo>
                <a:cubicBezTo>
                  <a:pt x="2772316" y="-10492"/>
                  <a:pt x="3712724" y="542670"/>
                  <a:pt x="3546396" y="1393685"/>
                </a:cubicBezTo>
                <a:cubicBezTo>
                  <a:pt x="3616796" y="2147548"/>
                  <a:pt x="2743028" y="3003125"/>
                  <a:pt x="1773198" y="2787370"/>
                </a:cubicBezTo>
                <a:cubicBezTo>
                  <a:pt x="835097" y="2852652"/>
                  <a:pt x="-95087" y="2065205"/>
                  <a:pt x="0" y="1393685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0800">
            <a:solidFill>
              <a:schemeClr val="tx1">
                <a:lumMod val="50000"/>
                <a:lumOff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63477992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1B554BDD-8048-6DCD-F397-1118AD38A954}"/>
              </a:ext>
            </a:extLst>
          </p:cNvPr>
          <p:cNvSpPr/>
          <p:nvPr/>
        </p:nvSpPr>
        <p:spPr>
          <a:xfrm>
            <a:off x="6641067" y="2104105"/>
            <a:ext cx="3271962" cy="2905428"/>
          </a:xfrm>
          <a:custGeom>
            <a:avLst/>
            <a:gdLst>
              <a:gd name="connsiteX0" fmla="*/ 0 w 3271962"/>
              <a:gd name="connsiteY0" fmla="*/ 1452714 h 2905428"/>
              <a:gd name="connsiteX1" fmla="*/ 1635981 w 3271962"/>
              <a:gd name="connsiteY1" fmla="*/ 0 h 2905428"/>
              <a:gd name="connsiteX2" fmla="*/ 3271962 w 3271962"/>
              <a:gd name="connsiteY2" fmla="*/ 1452714 h 2905428"/>
              <a:gd name="connsiteX3" fmla="*/ 1635981 w 3271962"/>
              <a:gd name="connsiteY3" fmla="*/ 2905428 h 2905428"/>
              <a:gd name="connsiteX4" fmla="*/ 0 w 3271962"/>
              <a:gd name="connsiteY4" fmla="*/ 1452714 h 29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962" h="2905428" fill="none" extrusionOk="0">
                <a:moveTo>
                  <a:pt x="0" y="1452714"/>
                </a:moveTo>
                <a:cubicBezTo>
                  <a:pt x="-86584" y="634382"/>
                  <a:pt x="709963" y="24390"/>
                  <a:pt x="1635981" y="0"/>
                </a:cubicBezTo>
                <a:cubicBezTo>
                  <a:pt x="2444748" y="-63409"/>
                  <a:pt x="3416782" y="617258"/>
                  <a:pt x="3271962" y="1452714"/>
                </a:cubicBezTo>
                <a:cubicBezTo>
                  <a:pt x="3200108" y="2130476"/>
                  <a:pt x="2548388" y="2942484"/>
                  <a:pt x="1635981" y="2905428"/>
                </a:cubicBezTo>
                <a:cubicBezTo>
                  <a:pt x="742010" y="2908312"/>
                  <a:pt x="-77986" y="2315684"/>
                  <a:pt x="0" y="1452714"/>
                </a:cubicBezTo>
                <a:close/>
              </a:path>
              <a:path w="3271962" h="2905428" stroke="0" extrusionOk="0">
                <a:moveTo>
                  <a:pt x="0" y="1452714"/>
                </a:moveTo>
                <a:cubicBezTo>
                  <a:pt x="-28673" y="823918"/>
                  <a:pt x="732904" y="19932"/>
                  <a:pt x="1635981" y="0"/>
                </a:cubicBezTo>
                <a:cubicBezTo>
                  <a:pt x="2671617" y="-69975"/>
                  <a:pt x="3339822" y="617231"/>
                  <a:pt x="3271962" y="1452714"/>
                </a:cubicBezTo>
                <a:cubicBezTo>
                  <a:pt x="3316779" y="2244937"/>
                  <a:pt x="2538726" y="2923224"/>
                  <a:pt x="1635981" y="2905428"/>
                </a:cubicBezTo>
                <a:cubicBezTo>
                  <a:pt x="750967" y="2934756"/>
                  <a:pt x="-54063" y="2199199"/>
                  <a:pt x="0" y="1452714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0800">
            <a:solidFill>
              <a:schemeClr val="tx1">
                <a:lumMod val="50000"/>
                <a:lumOff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63477992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8170A30F-C8A8-1523-68DC-305EB772F102}"/>
              </a:ext>
            </a:extLst>
          </p:cNvPr>
          <p:cNvSpPr/>
          <p:nvPr/>
        </p:nvSpPr>
        <p:spPr>
          <a:xfrm>
            <a:off x="8111613" y="4925962"/>
            <a:ext cx="2300748" cy="1880420"/>
          </a:xfrm>
          <a:custGeom>
            <a:avLst/>
            <a:gdLst>
              <a:gd name="connsiteX0" fmla="*/ 0 w 2300748"/>
              <a:gd name="connsiteY0" fmla="*/ 940210 h 1880420"/>
              <a:gd name="connsiteX1" fmla="*/ 1150374 w 2300748"/>
              <a:gd name="connsiteY1" fmla="*/ 0 h 1880420"/>
              <a:gd name="connsiteX2" fmla="*/ 2300748 w 2300748"/>
              <a:gd name="connsiteY2" fmla="*/ 940210 h 1880420"/>
              <a:gd name="connsiteX3" fmla="*/ 1150374 w 2300748"/>
              <a:gd name="connsiteY3" fmla="*/ 1880420 h 1880420"/>
              <a:gd name="connsiteX4" fmla="*/ 0 w 2300748"/>
              <a:gd name="connsiteY4" fmla="*/ 940210 h 1880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0748" h="1880420" fill="none" extrusionOk="0">
                <a:moveTo>
                  <a:pt x="0" y="940210"/>
                </a:moveTo>
                <a:cubicBezTo>
                  <a:pt x="-41904" y="413193"/>
                  <a:pt x="425979" y="96583"/>
                  <a:pt x="1150374" y="0"/>
                </a:cubicBezTo>
                <a:cubicBezTo>
                  <a:pt x="1741561" y="-29541"/>
                  <a:pt x="2359777" y="407437"/>
                  <a:pt x="2300748" y="940210"/>
                </a:cubicBezTo>
                <a:cubicBezTo>
                  <a:pt x="2237582" y="1349985"/>
                  <a:pt x="1796852" y="1926927"/>
                  <a:pt x="1150374" y="1880420"/>
                </a:cubicBezTo>
                <a:cubicBezTo>
                  <a:pt x="602998" y="1906966"/>
                  <a:pt x="-98178" y="1535838"/>
                  <a:pt x="0" y="940210"/>
                </a:cubicBezTo>
                <a:close/>
              </a:path>
              <a:path w="2300748" h="1880420" stroke="0" extrusionOk="0">
                <a:moveTo>
                  <a:pt x="0" y="940210"/>
                </a:moveTo>
                <a:cubicBezTo>
                  <a:pt x="-17645" y="527726"/>
                  <a:pt x="515728" y="30460"/>
                  <a:pt x="1150374" y="0"/>
                </a:cubicBezTo>
                <a:cubicBezTo>
                  <a:pt x="1800149" y="-7649"/>
                  <a:pt x="2414099" y="365538"/>
                  <a:pt x="2300748" y="940210"/>
                </a:cubicBezTo>
                <a:cubicBezTo>
                  <a:pt x="2327058" y="1453551"/>
                  <a:pt x="1779487" y="2021995"/>
                  <a:pt x="1150374" y="1880420"/>
                </a:cubicBezTo>
                <a:cubicBezTo>
                  <a:pt x="530378" y="1904718"/>
                  <a:pt x="-43448" y="1414608"/>
                  <a:pt x="0" y="940210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/>
            <a:stretch>
              <a:fillRect r="-127884"/>
            </a:stretch>
          </a:blipFill>
          <a:ln w="50800">
            <a:solidFill>
              <a:schemeClr val="tx1">
                <a:lumMod val="50000"/>
                <a:lumOff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63477992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o di moltiplicazione 1">
            <a:extLst>
              <a:ext uri="{FF2B5EF4-FFF2-40B4-BE49-F238E27FC236}">
                <a16:creationId xmlns:a16="http://schemas.microsoft.com/office/drawing/2014/main" id="{76EAE21D-7DC0-007C-EA04-3F1EC7C43B42}"/>
              </a:ext>
            </a:extLst>
          </p:cNvPr>
          <p:cNvSpPr/>
          <p:nvPr/>
        </p:nvSpPr>
        <p:spPr>
          <a:xfrm>
            <a:off x="8268929" y="5057634"/>
            <a:ext cx="1986116" cy="1880419"/>
          </a:xfrm>
          <a:prstGeom prst="mathMultiply">
            <a:avLst>
              <a:gd name="adj1" fmla="val 887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9219792-FC22-AFE0-716C-EF1E00F6CCF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32" b="89555" l="3540" r="97566">
                        <a14:foregroundMark x1="9513" y1="40240" x2="9292" y2="49829"/>
                        <a14:foregroundMark x1="9292" y1="49829" x2="9292" y2="49829"/>
                        <a14:foregroundMark x1="3540" y1="40925" x2="5752" y2="47432"/>
                        <a14:foregroundMark x1="92035" y1="41781" x2="92478" y2="55137"/>
                        <a14:foregroundMark x1="95796" y1="45377" x2="97566" y2="49144"/>
                      </a14:backgroundRemoval>
                    </a14:imgEffect>
                  </a14:imgLayer>
                </a14:imgProps>
              </a:ext>
            </a:extLst>
          </a:blip>
          <a:srcRect t="23089" b="23310"/>
          <a:stretch/>
        </p:blipFill>
        <p:spPr>
          <a:xfrm>
            <a:off x="2961837" y="2503085"/>
            <a:ext cx="2661227" cy="1843032"/>
          </a:xfrm>
          <a:prstGeom prst="rect">
            <a:avLst/>
          </a:prstGeom>
          <a:ln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6627CA0-DC0C-88EF-EA37-0A3F636B6E1D}"/>
              </a:ext>
            </a:extLst>
          </p:cNvPr>
          <p:cNvSpPr txBox="1"/>
          <p:nvPr/>
        </p:nvSpPr>
        <p:spPr>
          <a:xfrm>
            <a:off x="2935263" y="6428771"/>
            <a:ext cx="55409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300" b="1" dirty="0">
                <a:latin typeface="Posterama" panose="020B0504020200020000" pitchFamily="34" charset="0"/>
                <a:cs typeface="Posterama" panose="020B0504020200020000" pitchFamily="34" charset="0"/>
              </a:rPr>
              <a:t>Scuola dell’infanzia – Scuola primaria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9F44204-5F6F-71C4-F8C5-31418B56E72E}"/>
              </a:ext>
            </a:extLst>
          </p:cNvPr>
          <p:cNvSpPr/>
          <p:nvPr/>
        </p:nvSpPr>
        <p:spPr>
          <a:xfrm>
            <a:off x="3608439" y="5351553"/>
            <a:ext cx="4345858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IV C.D. C.N.CESARO</a:t>
            </a:r>
          </a:p>
          <a:p>
            <a:pPr algn="ctr"/>
            <a:r>
              <a:rPr lang="it-IT" sz="24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D.S. PROF.SSA MARIA PISCIUNERI</a:t>
            </a:r>
          </a:p>
        </p:txBody>
      </p:sp>
    </p:spTree>
    <p:extLst>
      <p:ext uri="{BB962C8B-B14F-4D97-AF65-F5344CB8AC3E}">
        <p14:creationId xmlns:p14="http://schemas.microsoft.com/office/powerpoint/2010/main" val="26087925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30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Posterama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MARTINA MAZZEI</dc:creator>
  <cp:lastModifiedBy>MARTINA MAZZEI</cp:lastModifiedBy>
  <cp:revision>3</cp:revision>
  <dcterms:created xsi:type="dcterms:W3CDTF">2023-10-23T09:23:05Z</dcterms:created>
  <dcterms:modified xsi:type="dcterms:W3CDTF">2023-10-24T08:13:25Z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2023-10-23T09:54:22Z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bf870d83-8080-48d2-b546-f12291459a2d</vt:lpwstr>
  </property>
  <property fmtid="{D5CDD505-2E9C-101B-9397-08002B2CF9AE}" pid="8" name="MSIP_Label_2ad0b24d-6422-44b0-b3de-abb3a9e8c81a_ContentBits">
    <vt:lpwstr>0</vt:lpwstr>
  </property>
</Properties>
</file>